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77061" autoAdjust="0"/>
  </p:normalViewPr>
  <p:slideViewPr>
    <p:cSldViewPr snapToGrid="0">
      <p:cViewPr varScale="1">
        <p:scale>
          <a:sx n="55" d="100"/>
          <a:sy n="55" d="100"/>
        </p:scale>
        <p:origin x="-12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E4A5E-C702-4DC6-B88D-84FF1A97DCB7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6A703-643C-450A-9449-05CA239FCA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583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conference PPT presentation author name highlight with bold text.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Mention corresponding author in PPT</a:t>
            </a:r>
            <a:r>
              <a:rPr lang="en-IN" baseline="0" dirty="0" smtClean="0"/>
              <a:t> with *.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dirty="0" smtClean="0"/>
              <a:t>Mention presentation </a:t>
            </a:r>
            <a:r>
              <a:rPr lang="en-IN" smtClean="0"/>
              <a:t>author</a:t>
            </a:r>
            <a:r>
              <a:rPr lang="en-IN" baseline="0" smtClean="0"/>
              <a:t> email </a:t>
            </a:r>
            <a:r>
              <a:rPr lang="en-IN" smtClean="0"/>
              <a:t>in </a:t>
            </a:r>
            <a:r>
              <a:rPr lang="en-IN" dirty="0" smtClean="0"/>
              <a:t>PPT</a:t>
            </a:r>
            <a:r>
              <a:rPr lang="en-IN" baseline="0" dirty="0" smtClean="0"/>
              <a:t>.</a:t>
            </a:r>
          </a:p>
          <a:p>
            <a:pPr>
              <a:buFont typeface="Arial" pitchFamily="34" charset="0"/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6A703-643C-450A-9449-05CA239FCA89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878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6A703-643C-450A-9449-05CA239FCA89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847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7702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4668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8024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21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4668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3621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4069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4668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2076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6800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4668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126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495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709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699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EA46-6A22-4894-8664-B6C56D0988A1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3D3DF-38E8-4E5A-8DB2-B6907DA6056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4990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 baseline="30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3"/>
          <p:cNvSpPr txBox="1"/>
          <p:nvPr/>
        </p:nvSpPr>
        <p:spPr>
          <a:xfrm>
            <a:off x="2386365" y="1648539"/>
            <a:ext cx="7419268" cy="8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Paper ID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Arial Black" panose="020B0A04020102020204" pitchFamily="34" charset="0"/>
                <a:ea typeface="MS Mincho" panose="02020609040205080304" pitchFamily="49" charset="-128"/>
              </a:rPr>
              <a:t>Title of the Paper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400" b="1" dirty="0">
              <a:latin typeface="Arial Black" panose="020B0A040201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5" name="Google Shape;85;p13"/>
          <p:cNvSpPr txBox="1"/>
          <p:nvPr/>
        </p:nvSpPr>
        <p:spPr>
          <a:xfrm>
            <a:off x="2235199" y="2897580"/>
            <a:ext cx="7721600" cy="522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IN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0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First Authour</a:t>
            </a:r>
            <a:r>
              <a:rPr lang="en-IN" sz="2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1* 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IN" sz="2000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Second Authour</a:t>
            </a:r>
            <a:r>
              <a:rPr lang="en-IN" sz="2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sz="2000" b="1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lvl="0" algn="ctr"/>
            <a:endParaRPr baseline="30000" dirty="0"/>
          </a:p>
        </p:txBody>
      </p:sp>
      <p:sp>
        <p:nvSpPr>
          <p:cNvPr id="6" name="Google Shape;86;p13"/>
          <p:cNvSpPr txBox="1"/>
          <p:nvPr/>
        </p:nvSpPr>
        <p:spPr>
          <a:xfrm>
            <a:off x="1539697" y="3518502"/>
            <a:ext cx="9112604" cy="1487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IN" sz="1600" dirty="0">
                <a:solidFill>
                  <a:schemeClr val="dk1"/>
                </a:solidFill>
                <a:latin typeface="Calibri"/>
                <a:cs typeface="Calibri"/>
              </a:rPr>
              <a:t>First Affiliation, Address, City and </a:t>
            </a:r>
            <a:r>
              <a:rPr lang="en-IN" sz="1600" dirty="0" smtClean="0">
                <a:solidFill>
                  <a:schemeClr val="dk1"/>
                </a:solidFill>
                <a:latin typeface="Calibri"/>
                <a:cs typeface="Calibri"/>
              </a:rPr>
              <a:t>PIN code, </a:t>
            </a:r>
            <a:r>
              <a:rPr lang="en-IN" sz="1600" dirty="0">
                <a:solidFill>
                  <a:schemeClr val="dk1"/>
                </a:solidFill>
                <a:latin typeface="Calibri"/>
                <a:cs typeface="Calibri"/>
              </a:rPr>
              <a:t>Country</a:t>
            </a:r>
          </a:p>
          <a:p>
            <a:r>
              <a:rPr lang="en-IN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6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600" dirty="0">
                <a:solidFill>
                  <a:schemeClr val="dk1"/>
                </a:solidFill>
                <a:latin typeface="Calibri"/>
                <a:cs typeface="Calibri"/>
              </a:rPr>
              <a:t> Second Affiliation, Address, City and </a:t>
            </a:r>
            <a:r>
              <a:rPr lang="en-IN" sz="1600" dirty="0" smtClean="0">
                <a:solidFill>
                  <a:schemeClr val="dk1"/>
                </a:solidFill>
                <a:latin typeface="Calibri"/>
                <a:cs typeface="Calibri"/>
              </a:rPr>
              <a:t>PIN code, </a:t>
            </a:r>
            <a:r>
              <a:rPr lang="en-IN" sz="1600" dirty="0">
                <a:solidFill>
                  <a:schemeClr val="dk1"/>
                </a:solidFill>
                <a:latin typeface="Calibri"/>
                <a:cs typeface="Calibri"/>
              </a:rPr>
              <a:t>Country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baseline="30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endParaRPr sz="1600" b="0" i="0" u="none" strike="noStrike" cap="none" baseline="30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9111" y="5666377"/>
            <a:ext cx="220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NCSRINIET - 2024</a:t>
            </a:r>
            <a:endParaRPr lang="en-IN" b="1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9111" y="6308931"/>
            <a:ext cx="219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March 27-26, 2024</a:t>
            </a:r>
            <a:endParaRPr lang="en-IN" b="1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Picture 2" descr="A blue and white background&#10;&#10;Description automatically generated">
            <a:extLst>
              <a:ext uri="{FF2B5EF4-FFF2-40B4-BE49-F238E27FC236}">
                <a16:creationId xmlns:a16="http://schemas.microsoft.com/office/drawing/2014/main" xmlns="" id="{E850371D-52DE-F992-110F-E0B72F64B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696"/>
          <a:stretch/>
        </p:blipFill>
        <p:spPr>
          <a:xfrm>
            <a:off x="0" y="0"/>
            <a:ext cx="12192000" cy="14875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EAA06B4-832A-B197-B5EB-E24E0325C3D7}"/>
              </a:ext>
            </a:extLst>
          </p:cNvPr>
          <p:cNvSpPr txBox="1"/>
          <p:nvPr/>
        </p:nvSpPr>
        <p:spPr>
          <a:xfrm>
            <a:off x="2220686" y="53020"/>
            <a:ext cx="9971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N</a:t>
            </a:r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ational Conference </a:t>
            </a:r>
            <a:r>
              <a:rPr lang="en-IN" sz="2400" b="1" dirty="0">
                <a:solidFill>
                  <a:srgbClr val="C00000"/>
                </a:solidFill>
                <a:latin typeface="Bell MT" panose="02020503060305020303" pitchFamily="18" charset="0"/>
              </a:rPr>
              <a:t>on </a:t>
            </a:r>
            <a:r>
              <a:rPr lang="en-IN" sz="2400" b="1" dirty="0">
                <a:solidFill>
                  <a:srgbClr val="00B050"/>
                </a:solidFill>
                <a:latin typeface="Bell MT" panose="02020503060305020303" pitchFamily="18" charset="0"/>
              </a:rPr>
              <a:t>S</a:t>
            </a:r>
            <a:r>
              <a:rPr lang="en-IN" sz="2400" b="1" dirty="0">
                <a:solidFill>
                  <a:srgbClr val="C00000"/>
                </a:solidFill>
                <a:latin typeface="Bell MT" panose="02020503060305020303" pitchFamily="18" charset="0"/>
              </a:rPr>
              <a:t>cientific </a:t>
            </a:r>
            <a:r>
              <a:rPr lang="en-IN" sz="2400" b="1" dirty="0">
                <a:solidFill>
                  <a:srgbClr val="00B050"/>
                </a:solidFill>
                <a:latin typeface="Bell MT" panose="02020503060305020303" pitchFamily="18" charset="0"/>
              </a:rPr>
              <a:t>R</a:t>
            </a:r>
            <a:r>
              <a:rPr lang="en-IN" sz="2400" b="1" dirty="0">
                <a:solidFill>
                  <a:srgbClr val="C00000"/>
                </a:solidFill>
                <a:latin typeface="Bell MT" panose="02020503060305020303" pitchFamily="18" charset="0"/>
              </a:rPr>
              <a:t>esearch and </a:t>
            </a:r>
            <a:r>
              <a:rPr lang="en-IN" sz="2400" b="1" dirty="0">
                <a:solidFill>
                  <a:srgbClr val="00B050"/>
                </a:solidFill>
                <a:latin typeface="Bell MT" panose="02020503060305020303" pitchFamily="18" charset="0"/>
              </a:rPr>
              <a:t>IN</a:t>
            </a:r>
            <a:r>
              <a:rPr lang="en-IN" sz="2400" b="1" dirty="0">
                <a:solidFill>
                  <a:srgbClr val="C00000"/>
                </a:solidFill>
                <a:latin typeface="Bell MT" panose="02020503060305020303" pitchFamily="18" charset="0"/>
              </a:rPr>
              <a:t>novations </a:t>
            </a:r>
            <a:r>
              <a:rPr lang="en-IN" sz="2400" b="1" dirty="0">
                <a:solidFill>
                  <a:srgbClr val="00B050"/>
                </a:solidFill>
                <a:latin typeface="Bell MT" panose="02020503060305020303" pitchFamily="18" charset="0"/>
              </a:rPr>
              <a:t>I</a:t>
            </a:r>
            <a:r>
              <a:rPr lang="en-IN" sz="2400" b="1" dirty="0">
                <a:solidFill>
                  <a:srgbClr val="C00000"/>
                </a:solidFill>
                <a:latin typeface="Bell MT" panose="02020503060305020303" pitchFamily="18" charset="0"/>
              </a:rPr>
              <a:t>n </a:t>
            </a:r>
            <a:r>
              <a:rPr lang="en-IN" sz="2400" b="1" dirty="0">
                <a:solidFill>
                  <a:srgbClr val="00B050"/>
                </a:solidFill>
                <a:latin typeface="Bell MT" panose="02020503060305020303" pitchFamily="18" charset="0"/>
              </a:rPr>
              <a:t>E</a:t>
            </a:r>
            <a:r>
              <a:rPr lang="en-IN" sz="2400" b="1" dirty="0">
                <a:solidFill>
                  <a:srgbClr val="C00000"/>
                </a:solidFill>
                <a:latin typeface="Bell MT" panose="02020503060305020303" pitchFamily="18" charset="0"/>
              </a:rPr>
              <a:t>merging </a:t>
            </a:r>
            <a:r>
              <a:rPr lang="en-IN" sz="2400" b="1" dirty="0">
                <a:solidFill>
                  <a:srgbClr val="00B050"/>
                </a:solidFill>
                <a:latin typeface="Bell MT" panose="02020503060305020303" pitchFamily="18" charset="0"/>
              </a:rPr>
              <a:t>T</a:t>
            </a:r>
            <a:r>
              <a:rPr lang="en-IN" sz="2400" b="1" dirty="0">
                <a:solidFill>
                  <a:srgbClr val="C00000"/>
                </a:solidFill>
                <a:latin typeface="Bell MT" panose="02020503060305020303" pitchFamily="18" charset="0"/>
              </a:rPr>
              <a:t>echnologies</a:t>
            </a:r>
          </a:p>
        </p:txBody>
      </p:sp>
    </p:spTree>
    <p:extLst>
      <p:ext uri="{BB962C8B-B14F-4D97-AF65-F5344CB8AC3E}">
        <p14:creationId xmlns:p14="http://schemas.microsoft.com/office/powerpoint/2010/main" xmlns="" val="2374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background&#10;&#10;Description automatically generated">
            <a:extLst>
              <a:ext uri="{FF2B5EF4-FFF2-40B4-BE49-F238E27FC236}">
                <a16:creationId xmlns:a16="http://schemas.microsoft.com/office/drawing/2014/main" xmlns="" id="{E850371D-52DE-F992-110F-E0B72F64B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696"/>
          <a:stretch/>
        </p:blipFill>
        <p:spPr>
          <a:xfrm>
            <a:off x="0" y="0"/>
            <a:ext cx="12192000" cy="14875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EAA06B4-832A-B197-B5EB-E24E0325C3D7}"/>
              </a:ext>
            </a:extLst>
          </p:cNvPr>
          <p:cNvSpPr txBox="1"/>
          <p:nvPr/>
        </p:nvSpPr>
        <p:spPr>
          <a:xfrm>
            <a:off x="2220686" y="53020"/>
            <a:ext cx="9971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National Conference on </a:t>
            </a:r>
            <a:r>
              <a:rPr lang="en-IN" sz="24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S</a:t>
            </a:r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cientific </a:t>
            </a:r>
            <a:r>
              <a:rPr lang="en-IN" sz="24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R</a:t>
            </a:r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esearch and </a:t>
            </a:r>
            <a:r>
              <a:rPr lang="en-IN" sz="24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IN</a:t>
            </a:r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novations </a:t>
            </a:r>
            <a:r>
              <a:rPr lang="en-IN" sz="24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I</a:t>
            </a:r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n </a:t>
            </a:r>
            <a:r>
              <a:rPr lang="en-IN" sz="24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E</a:t>
            </a:r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merging </a:t>
            </a:r>
            <a:r>
              <a:rPr lang="en-IN" sz="24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T</a:t>
            </a:r>
            <a:r>
              <a:rPr lang="en-IN" sz="2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echnologies</a:t>
            </a:r>
            <a:endParaRPr lang="en-IN" sz="2400" b="1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EAAC5F-B71F-6E81-458A-A33FFB770EFC}"/>
              </a:ext>
            </a:extLst>
          </p:cNvPr>
          <p:cNvSpPr txBox="1"/>
          <p:nvPr/>
        </p:nvSpPr>
        <p:spPr>
          <a:xfrm>
            <a:off x="359872" y="966787"/>
            <a:ext cx="114722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Arial Black" panose="020B0A04020102020204" pitchFamily="34" charset="0"/>
              </a:rPr>
              <a:t>CONTENTS</a:t>
            </a:r>
          </a:p>
          <a:p>
            <a:pPr algn="just"/>
            <a:endParaRPr lang="en-US" dirty="0">
              <a:latin typeface="Bell MT" panose="020205030603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dirty="0">
              <a:latin typeface="Bell MT" panose="020205030603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dirty="0">
              <a:latin typeface="Bell MT" panose="020205030603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1600" dirty="0">
              <a:latin typeface="Calibri 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n-IN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6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95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R&amp;D</cp:lastModifiedBy>
  <cp:revision>36</cp:revision>
  <dcterms:created xsi:type="dcterms:W3CDTF">2021-08-21T16:29:27Z</dcterms:created>
  <dcterms:modified xsi:type="dcterms:W3CDTF">2024-01-19T10:53:52Z</dcterms:modified>
</cp:coreProperties>
</file>